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58" r:id="rId4"/>
    <p:sldId id="256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76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29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94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21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287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0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76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960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687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7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47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7B51B-4CD4-4371-B859-20A7FC6CE305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89035F-D7BE-4D43-AB76-83B377D1F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35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8FD34B0-33E1-417E-BF47-575822005731}"/>
              </a:ext>
            </a:extLst>
          </p:cNvPr>
          <p:cNvSpPr txBox="1"/>
          <p:nvPr/>
        </p:nvSpPr>
        <p:spPr>
          <a:xfrm>
            <a:off x="952500" y="2863623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Kindness is free. Sprinkle it everywhere!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2BC842-01C6-41D0-9699-120D72F7CEBA}"/>
              </a:ext>
            </a:extLst>
          </p:cNvPr>
          <p:cNvSpPr txBox="1"/>
          <p:nvPr/>
        </p:nvSpPr>
        <p:spPr>
          <a:xfrm>
            <a:off x="793401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math problem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17AC90-F424-4390-AB8A-0415CA5034A9}"/>
              </a:ext>
            </a:extLst>
          </p:cNvPr>
          <p:cNvSpPr txBox="1"/>
          <p:nvPr/>
        </p:nvSpPr>
        <p:spPr>
          <a:xfrm>
            <a:off x="4851681" y="4342405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reading question here</a:t>
            </a:r>
          </a:p>
        </p:txBody>
      </p:sp>
    </p:spTree>
    <p:extLst>
      <p:ext uri="{BB962C8B-B14F-4D97-AF65-F5344CB8AC3E}">
        <p14:creationId xmlns:p14="http://schemas.microsoft.com/office/powerpoint/2010/main" val="2293059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FF04D01-AB23-42C1-84FD-F47CD2E4B3EE}"/>
              </a:ext>
            </a:extLst>
          </p:cNvPr>
          <p:cNvSpPr txBox="1"/>
          <p:nvPr/>
        </p:nvSpPr>
        <p:spPr>
          <a:xfrm>
            <a:off x="942451" y="2644170"/>
            <a:ext cx="34989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Attitude is the difference between an ORDEAL and an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ADVENTURE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32D7BE-0EA6-45FC-9577-BD86F0B68C17}"/>
              </a:ext>
            </a:extLst>
          </p:cNvPr>
          <p:cNvSpPr txBox="1"/>
          <p:nvPr/>
        </p:nvSpPr>
        <p:spPr>
          <a:xfrm>
            <a:off x="793401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math problem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F00093-9B83-4385-88F1-831004DAABAC}"/>
              </a:ext>
            </a:extLst>
          </p:cNvPr>
          <p:cNvSpPr txBox="1"/>
          <p:nvPr/>
        </p:nvSpPr>
        <p:spPr>
          <a:xfrm>
            <a:off x="4851679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reading question here</a:t>
            </a:r>
          </a:p>
        </p:txBody>
      </p:sp>
    </p:spTree>
    <p:extLst>
      <p:ext uri="{BB962C8B-B14F-4D97-AF65-F5344CB8AC3E}">
        <p14:creationId xmlns:p14="http://schemas.microsoft.com/office/powerpoint/2010/main" val="281907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8BA4B66-0753-403D-9F7C-D4CE67B8F13C}"/>
              </a:ext>
            </a:extLst>
          </p:cNvPr>
          <p:cNvSpPr txBox="1"/>
          <p:nvPr/>
        </p:nvSpPr>
        <p:spPr>
          <a:xfrm>
            <a:off x="863739" y="2403414"/>
            <a:ext cx="377859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If we all make today awesome for somebody else, today will be awesome for everybody.</a:t>
            </a:r>
          </a:p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~Kid President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A96409-2497-456B-B6DE-960FBE916984}"/>
              </a:ext>
            </a:extLst>
          </p:cNvPr>
          <p:cNvSpPr txBox="1"/>
          <p:nvPr/>
        </p:nvSpPr>
        <p:spPr>
          <a:xfrm>
            <a:off x="793401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math problem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9BC9D0-18EF-4988-879E-D3C87C72B2F9}"/>
              </a:ext>
            </a:extLst>
          </p:cNvPr>
          <p:cNvSpPr txBox="1"/>
          <p:nvPr/>
        </p:nvSpPr>
        <p:spPr>
          <a:xfrm>
            <a:off x="4851679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reading question here</a:t>
            </a:r>
          </a:p>
        </p:txBody>
      </p:sp>
    </p:spTree>
    <p:extLst>
      <p:ext uri="{BB962C8B-B14F-4D97-AF65-F5344CB8AC3E}">
        <p14:creationId xmlns:p14="http://schemas.microsoft.com/office/powerpoint/2010/main" val="3484862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C49D285-7751-4B15-897E-3D112D83CCA4}"/>
              </a:ext>
            </a:extLst>
          </p:cNvPr>
          <p:cNvSpPr txBox="1"/>
          <p:nvPr/>
        </p:nvSpPr>
        <p:spPr>
          <a:xfrm>
            <a:off x="952500" y="2863623"/>
            <a:ext cx="3498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Every accomplishment starts with the decision to try.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3E9385-F5ED-49B5-B9FD-017D16223644}"/>
              </a:ext>
            </a:extLst>
          </p:cNvPr>
          <p:cNvSpPr txBox="1"/>
          <p:nvPr/>
        </p:nvSpPr>
        <p:spPr>
          <a:xfrm>
            <a:off x="793401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math problem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814498-8E97-472F-A5F5-5A0043A0828C}"/>
              </a:ext>
            </a:extLst>
          </p:cNvPr>
          <p:cNvSpPr txBox="1"/>
          <p:nvPr/>
        </p:nvSpPr>
        <p:spPr>
          <a:xfrm>
            <a:off x="4851679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reading question here</a:t>
            </a:r>
          </a:p>
        </p:txBody>
      </p:sp>
    </p:spTree>
    <p:extLst>
      <p:ext uri="{BB962C8B-B14F-4D97-AF65-F5344CB8AC3E}">
        <p14:creationId xmlns:p14="http://schemas.microsoft.com/office/powerpoint/2010/main" val="197975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718EDC2-C694-4554-9E2D-71EE7C37B462}"/>
              </a:ext>
            </a:extLst>
          </p:cNvPr>
          <p:cNvSpPr txBox="1"/>
          <p:nvPr/>
        </p:nvSpPr>
        <p:spPr>
          <a:xfrm>
            <a:off x="952500" y="2863623"/>
            <a:ext cx="3498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Try to be a rainbow in someone’s cloud.</a:t>
            </a:r>
          </a:p>
          <a:p>
            <a:pPr algn="ctr"/>
            <a:r>
              <a:rPr lang="en-US" sz="240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~Maya Angelou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0813BB-BFD2-4899-A31B-A8BD39D516CE}"/>
              </a:ext>
            </a:extLst>
          </p:cNvPr>
          <p:cNvSpPr txBox="1"/>
          <p:nvPr/>
        </p:nvSpPr>
        <p:spPr>
          <a:xfrm>
            <a:off x="793401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math problem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64A9F8-3E90-430E-93FC-5C37A7510F1B}"/>
              </a:ext>
            </a:extLst>
          </p:cNvPr>
          <p:cNvSpPr txBox="1"/>
          <p:nvPr/>
        </p:nvSpPr>
        <p:spPr>
          <a:xfrm>
            <a:off x="4851679" y="4342406"/>
            <a:ext cx="3498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  <a:t>Add a reading question here</a:t>
            </a:r>
          </a:p>
        </p:txBody>
      </p:sp>
    </p:spTree>
    <p:extLst>
      <p:ext uri="{BB962C8B-B14F-4D97-AF65-F5344CB8AC3E}">
        <p14:creationId xmlns:p14="http://schemas.microsoft.com/office/powerpoint/2010/main" val="22535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110</Words>
  <Application>Microsoft Office PowerPoint</Application>
  <PresentationFormat>On-screen Show (4:3)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2</cp:revision>
  <dcterms:created xsi:type="dcterms:W3CDTF">2020-09-21T17:43:21Z</dcterms:created>
  <dcterms:modified xsi:type="dcterms:W3CDTF">2020-09-21T18:00:46Z</dcterms:modified>
</cp:coreProperties>
</file>